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23 </a:t>
            </a:r>
          </a:p>
          <a:p>
            <a:r>
              <a:rPr lang="en-US" b="1" cap="small" dirty="0"/>
              <a:t>Cash Management and Internal Controls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cash management policy</a:t>
            </a:r>
          </a:p>
          <a:p>
            <a:pPr lvl="0"/>
            <a:r>
              <a:rPr lang="en-US" dirty="0"/>
              <a:t>Review types of cash</a:t>
            </a:r>
          </a:p>
          <a:p>
            <a:pPr lvl="0"/>
            <a:r>
              <a:rPr lang="en-US" dirty="0"/>
              <a:t>Review examples of fraud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642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Separation of duties</a:t>
            </a:r>
          </a:p>
          <a:p>
            <a:pPr lvl="0"/>
            <a:r>
              <a:rPr lang="en-US" dirty="0"/>
              <a:t>Custodial safekeeping of funds and certificates</a:t>
            </a:r>
          </a:p>
          <a:p>
            <a:pPr lvl="0"/>
            <a:r>
              <a:rPr lang="en-US" dirty="0"/>
              <a:t>Clear delegation of authority</a:t>
            </a:r>
          </a:p>
          <a:p>
            <a:pPr lvl="0"/>
            <a:r>
              <a:rPr lang="en-US" dirty="0"/>
              <a:t>Written confirmations of all transactions, including electronic ones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026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50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Budget Tools 2nd Ed.</vt:lpstr>
      <vt:lpstr>Learning Objectives: </vt:lpstr>
      <vt:lpstr>Guidelines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12</cp:revision>
  <dcterms:created xsi:type="dcterms:W3CDTF">2014-08-08T22:51:06Z</dcterms:created>
  <dcterms:modified xsi:type="dcterms:W3CDTF">2014-08-09T19:40:01Z</dcterms:modified>
</cp:coreProperties>
</file>